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33" r:id="rId2"/>
    <p:sldId id="534" r:id="rId3"/>
    <p:sldId id="364" r:id="rId4"/>
    <p:sldId id="644" r:id="rId5"/>
    <p:sldId id="645" r:id="rId6"/>
    <p:sldId id="643" r:id="rId7"/>
    <p:sldId id="587" r:id="rId8"/>
    <p:sldId id="525" r:id="rId9"/>
    <p:sldId id="636" r:id="rId10"/>
    <p:sldId id="646" r:id="rId11"/>
    <p:sldId id="647" r:id="rId12"/>
    <p:sldId id="648" r:id="rId13"/>
    <p:sldId id="649" r:id="rId14"/>
    <p:sldId id="651" r:id="rId15"/>
    <p:sldId id="601" r:id="rId16"/>
    <p:sldId id="602" r:id="rId17"/>
    <p:sldId id="682" r:id="rId18"/>
    <p:sldId id="683" r:id="rId19"/>
    <p:sldId id="684" r:id="rId20"/>
    <p:sldId id="685" r:id="rId21"/>
    <p:sldId id="652" r:id="rId22"/>
    <p:sldId id="660" r:id="rId23"/>
    <p:sldId id="653" r:id="rId24"/>
    <p:sldId id="654" r:id="rId25"/>
    <p:sldId id="686" r:id="rId26"/>
    <p:sldId id="655" r:id="rId27"/>
    <p:sldId id="661" r:id="rId28"/>
    <p:sldId id="662" r:id="rId29"/>
    <p:sldId id="663" r:id="rId30"/>
    <p:sldId id="664" r:id="rId31"/>
    <p:sldId id="656" r:id="rId32"/>
    <p:sldId id="665" r:id="rId33"/>
    <p:sldId id="658" r:id="rId34"/>
    <p:sldId id="666" r:id="rId35"/>
    <p:sldId id="657" r:id="rId36"/>
    <p:sldId id="667" r:id="rId37"/>
    <p:sldId id="659" r:id="rId38"/>
    <p:sldId id="672" r:id="rId39"/>
    <p:sldId id="673" r:id="rId40"/>
    <p:sldId id="674" r:id="rId41"/>
    <p:sldId id="668" r:id="rId42"/>
    <p:sldId id="675" r:id="rId43"/>
    <p:sldId id="676" r:id="rId44"/>
    <p:sldId id="669" r:id="rId45"/>
    <p:sldId id="670" r:id="rId46"/>
    <p:sldId id="687" r:id="rId47"/>
    <p:sldId id="688" r:id="rId48"/>
    <p:sldId id="689" r:id="rId49"/>
    <p:sldId id="690" r:id="rId50"/>
    <p:sldId id="671" r:id="rId51"/>
    <p:sldId id="691" r:id="rId52"/>
    <p:sldId id="692" r:id="rId53"/>
    <p:sldId id="693" r:id="rId54"/>
    <p:sldId id="694" r:id="rId55"/>
    <p:sldId id="677" r:id="rId56"/>
    <p:sldId id="695" r:id="rId57"/>
    <p:sldId id="696" r:id="rId58"/>
    <p:sldId id="697" r:id="rId59"/>
    <p:sldId id="678" r:id="rId60"/>
    <p:sldId id="679" r:id="rId61"/>
    <p:sldId id="680" r:id="rId62"/>
    <p:sldId id="698" r:id="rId63"/>
    <p:sldId id="681" r:id="rId64"/>
    <p:sldId id="307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8"/>
    <p:restoredTop sz="92993"/>
  </p:normalViewPr>
  <p:slideViewPr>
    <p:cSldViewPr snapToGrid="0" snapToObjects="1">
      <p:cViewPr varScale="1">
        <p:scale>
          <a:sx n="119" d="100"/>
          <a:sy n="119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51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10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80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31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1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20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4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16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77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AD1D6-AE87-C841-B3FD-7C9F7FCAE5AE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B8163-9829-1E4A-95C0-3F7A37C6E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2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ZrNkaDjIzQ" TargetMode="External"/><Relationship Id="rId2" Type="http://schemas.openxmlformats.org/officeDocument/2006/relationships/hyperlink" Target="https://youtu.be/Iw0UdpfmRS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ungchulLee/financial_math/tree/master/close_return_and_return_vol" TargetMode="External"/><Relationship Id="rId4" Type="http://schemas.openxmlformats.org/officeDocument/2006/relationships/hyperlink" Target="https://github.com/SungchulLee/machine_learning/tree/master/tensor_and_oper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js/guide/tensors_operation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js/guide/tensors_operation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js/guide/tensors_operation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7153" y="1701439"/>
            <a:ext cx="9424282" cy="1966919"/>
          </a:xfrm>
        </p:spPr>
        <p:txBody>
          <a:bodyPr>
            <a:normAutofit fontScale="90000"/>
          </a:bodyPr>
          <a:lstStyle/>
          <a:p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400" dirty="0">
                <a:latin typeface="Arial Black" charset="0"/>
                <a:ea typeface="Arial Black" charset="0"/>
                <a:cs typeface="Arial Black" charset="0"/>
              </a:rPr>
            </a:br>
            <a:r>
              <a:rPr lang="en-US" sz="6700" dirty="0">
                <a:latin typeface="Arial Black" charset="0"/>
                <a:ea typeface="Arial Black" charset="0"/>
                <a:cs typeface="Arial Black" charset="0"/>
              </a:rPr>
              <a:t> Tensor and Operation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4" y="5350267"/>
            <a:ext cx="1298768" cy="141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13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7FD025-531F-3744-93DC-1A0EB3C5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34" y="0"/>
            <a:ext cx="6462532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1807DEF-B23E-304B-96D5-9CFB3FCB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" y="2732442"/>
            <a:ext cx="10262796" cy="412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5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7FD025-531F-3744-93DC-1A0EB3C5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34" y="0"/>
            <a:ext cx="6462532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1807DEF-B23E-304B-96D5-9CFB3FCB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" y="4260028"/>
            <a:ext cx="10262796" cy="259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22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7FD025-531F-3744-93DC-1A0EB3C5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34" y="0"/>
            <a:ext cx="6462532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1807DEF-B23E-304B-96D5-9CFB3FCB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" y="5626248"/>
            <a:ext cx="10262796" cy="123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97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7FD025-531F-3744-93DC-1A0EB3C5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34" y="0"/>
            <a:ext cx="6462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572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5561FB-3FE2-634E-9B61-203E7FDCF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32" y="796066"/>
            <a:ext cx="1139952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2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732" y="2637624"/>
            <a:ext cx="10305826" cy="791376"/>
          </a:xfrm>
        </p:spPr>
        <p:txBody>
          <a:bodyPr>
            <a:normAutofit fontScale="90000"/>
          </a:bodyPr>
          <a:lstStyle/>
          <a:p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r>
              <a:rPr lang="en-US" sz="4400" dirty="0">
                <a:latin typeface="Arial Black" charset="0"/>
                <a:ea typeface="Arial Black" charset="0"/>
                <a:cs typeface="Arial Black" charset="0"/>
              </a:rPr>
              <a:t>Graph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89621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4E0A84-031C-3D40-A290-E51FB4A7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298"/>
            <a:ext cx="12192000" cy="4517404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5AE0CAD-02A0-3F4A-8362-F19E9538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1" y="2581835"/>
            <a:ext cx="12105939" cy="372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59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4E0A84-031C-3D40-A290-E51FB4A7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298"/>
            <a:ext cx="12192000" cy="4517404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5AE0CAD-02A0-3F4A-8362-F19E9538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1" y="3711387"/>
            <a:ext cx="12105939" cy="259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34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4E0A84-031C-3D40-A290-E51FB4A7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298"/>
            <a:ext cx="12192000" cy="4517404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5AE0CAD-02A0-3F4A-8362-F19E9538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1" y="3969572"/>
            <a:ext cx="12105939" cy="233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32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4E0A84-031C-3D40-A290-E51FB4A7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298"/>
            <a:ext cx="12192000" cy="4517404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5AE0CAD-02A0-3F4A-8362-F19E9538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1" y="4604272"/>
            <a:ext cx="12105939" cy="169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13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 Black" charset="0"/>
                <a:ea typeface="Arial Black" charset="0"/>
                <a:cs typeface="Arial Black" charset="0"/>
              </a:rPr>
              <a:t>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9959"/>
            <a:ext cx="10515600" cy="448257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Arial Black" charset="0"/>
              <a:ea typeface="Arial Black" charset="0"/>
              <a:cs typeface="Arial Black" charset="0"/>
              <a:hlinkClick r:id="rId2" tooltip="Youtube"/>
            </a:endParaRPr>
          </a:p>
          <a:p>
            <a:r>
              <a:rPr lang="en-US" sz="2000" dirty="0">
                <a:latin typeface="Arial Black" charset="0"/>
                <a:ea typeface="Arial Black" charset="0"/>
                <a:cs typeface="Arial Black" charset="0"/>
                <a:hlinkClick r:id="rId3" tooltip="Youtube"/>
              </a:rPr>
              <a:t>Youtube</a:t>
            </a:r>
            <a:endParaRPr lang="en-US" sz="2000" dirty="0">
              <a:latin typeface="Arial Black" charset="0"/>
              <a:ea typeface="Arial Black" charset="0"/>
              <a:cs typeface="Arial Black" charset="0"/>
            </a:endParaRPr>
          </a:p>
          <a:p>
            <a:endParaRPr lang="en-US" sz="2000" dirty="0">
              <a:latin typeface="Arial Black" charset="0"/>
              <a:ea typeface="Arial Black" charset="0"/>
              <a:cs typeface="Arial Black" charset="0"/>
            </a:endParaRPr>
          </a:p>
          <a:p>
            <a:r>
              <a:rPr lang="en-US" sz="2000" dirty="0">
                <a:latin typeface="Arial Black" charset="0"/>
                <a:ea typeface="Arial Black" charset="0"/>
                <a:cs typeface="Arial Black" charset="0"/>
                <a:hlinkClick r:id="rId4"/>
              </a:rPr>
              <a:t>Code</a:t>
            </a:r>
            <a:endParaRPr lang="en-US" sz="2000" dirty="0">
              <a:latin typeface="Arial Black" charset="0"/>
              <a:ea typeface="Arial Black" charset="0"/>
              <a:cs typeface="Arial Black" charset="0"/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502114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4E0A84-031C-3D40-A290-E51FB4A7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298"/>
            <a:ext cx="12192000" cy="451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729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8E0247E-BB8F-3F4C-B2F7-0FA296490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901" y="0"/>
            <a:ext cx="9712197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1F6F8C2-2A5E-F94F-90D4-B7BDEFDE1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1" y="1667435"/>
            <a:ext cx="10962041" cy="519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82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8E0247E-BB8F-3F4C-B2F7-0FA296490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901" y="0"/>
            <a:ext cx="9712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889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C8D490-320A-914C-9137-8A15C7565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610" y="0"/>
            <a:ext cx="6430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5925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510DCF-D1BA-B843-9983-CA21DF3D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07" y="1559859"/>
            <a:ext cx="11859475" cy="3765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1103F1-2E82-8D47-A46D-B8B007903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85AC92A4-FAA6-C64F-80CE-16374491A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07" y="2506531"/>
            <a:ext cx="11983381" cy="318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408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510DCF-D1BA-B843-9983-CA21DF3D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07" y="1559859"/>
            <a:ext cx="11859475" cy="3765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1103F1-2E82-8D47-A46D-B8B007903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615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18B3B4-620F-B849-AE50-6F9E5DBE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233" y="0"/>
            <a:ext cx="8141533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2526CEB-602E-114E-9FB7-B53168EC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32" y="4232236"/>
            <a:ext cx="10090672" cy="262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868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18B3B4-620F-B849-AE50-6F9E5DBE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233" y="0"/>
            <a:ext cx="8141533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2526CEB-602E-114E-9FB7-B53168EC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32" y="4937760"/>
            <a:ext cx="10090672" cy="192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409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18B3B4-620F-B849-AE50-6F9E5DBE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233" y="0"/>
            <a:ext cx="8141533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2526CEB-602E-114E-9FB7-B53168EC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32" y="5561704"/>
            <a:ext cx="10090672" cy="129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533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18B3B4-620F-B849-AE50-6F9E5DBE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233" y="0"/>
            <a:ext cx="8141533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B2526CEB-602E-114E-9FB7-B53168ECA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32" y="6271708"/>
            <a:ext cx="10090672" cy="58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7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knife&#10;&#10;Description automatically generated">
            <a:extLst>
              <a:ext uri="{FF2B5EF4-FFF2-40B4-BE49-F238E27FC236}">
                <a16:creationId xmlns:a16="http://schemas.microsoft.com/office/drawing/2014/main" id="{696C8994-C5C1-D347-91C4-8BDD21E69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603500"/>
            <a:ext cx="11137900" cy="1651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2F27D3-9DEA-5F40-924B-B9480F192545}"/>
              </a:ext>
            </a:extLst>
          </p:cNvPr>
          <p:cNvSpPr txBox="1"/>
          <p:nvPr/>
        </p:nvSpPr>
        <p:spPr>
          <a:xfrm>
            <a:off x="10340570" y="6250193"/>
            <a:ext cx="1527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>
                <a:latin typeface="Arial Black" panose="020B0604020202020204" pitchFamily="34" charset="0"/>
                <a:cs typeface="Arial Black" panose="020B0604020202020204" pitchFamily="34" charset="0"/>
                <a:hlinkClick r:id="rId3"/>
              </a:rPr>
              <a:t>tensorflow</a:t>
            </a:r>
            <a:endParaRPr lang="en-KR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1789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18B3B4-620F-B849-AE50-6F9E5DBE8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233" y="0"/>
            <a:ext cx="8141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108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CF761F-4C62-6143-B8ED-0E033601B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584" y="0"/>
            <a:ext cx="6778831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F021398-1D65-E546-9058-9911DAF13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433" y="6303982"/>
            <a:ext cx="8971877" cy="55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371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CF761F-4C62-6143-B8ED-0E033601B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584" y="0"/>
            <a:ext cx="6778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06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DCCDDC-622A-084B-8A8F-C62DE693F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950" y="254000"/>
            <a:ext cx="6896100" cy="6350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28CB8D4-468E-9F40-8164-B4387D204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859" y="5841402"/>
            <a:ext cx="8659905" cy="101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97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DCCDDC-622A-084B-8A8F-C62DE693F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950" y="254000"/>
            <a:ext cx="68961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4369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63F0B4-8D59-5B4B-B073-EBDB07748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88334"/>
            <a:ext cx="6502400" cy="1511300"/>
          </a:xfrm>
          <a:prstGeom prst="rect">
            <a:avLst/>
          </a:prstGeom>
        </p:spPr>
      </p:pic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AA04D9C-2C23-7D40-9903-B0B3EF034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180" y="2115725"/>
            <a:ext cx="3662531" cy="455394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D5BCA39-631D-DA45-ABC8-F49EDD031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831" y="1979407"/>
            <a:ext cx="8466267" cy="487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07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63F0B4-8D59-5B4B-B073-EBDB07748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88334"/>
            <a:ext cx="6502400" cy="1511300"/>
          </a:xfrm>
          <a:prstGeom prst="rect">
            <a:avLst/>
          </a:prstGeom>
        </p:spPr>
      </p:pic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EAA04D9C-2C23-7D40-9903-B0B3EF034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180" y="2115725"/>
            <a:ext cx="3662531" cy="455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56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A04475-0F01-664B-8B1E-CDF189D14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19380"/>
            <a:ext cx="8432800" cy="1498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55B01E-76DF-6842-BEEF-69CC4950E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1709408"/>
            <a:ext cx="6078072" cy="514859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AEACF7A-3693-3642-931D-1850D0738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33" y="1709408"/>
            <a:ext cx="9972338" cy="514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981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A04475-0F01-664B-8B1E-CDF189D14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19380"/>
            <a:ext cx="8432800" cy="1498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55B01E-76DF-6842-BEEF-69CC4950E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1709408"/>
            <a:ext cx="6078072" cy="514859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AEACF7A-3693-3642-931D-1850D0738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33" y="5766099"/>
            <a:ext cx="9972338" cy="109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570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A04475-0F01-664B-8B1E-CDF189D14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19380"/>
            <a:ext cx="8432800" cy="1498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55B01E-76DF-6842-BEEF-69CC4950E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1709408"/>
            <a:ext cx="6078072" cy="514859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AEACF7A-3693-3642-931D-1850D0738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33" y="6400799"/>
            <a:ext cx="9972338" cy="45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7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5F4C9DC-95FD-274E-A0E0-1AC6CEE5D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1695450"/>
            <a:ext cx="10312400" cy="3467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BB63C6-7D1E-124A-9310-1315376F57C1}"/>
              </a:ext>
            </a:extLst>
          </p:cNvPr>
          <p:cNvSpPr txBox="1"/>
          <p:nvPr/>
        </p:nvSpPr>
        <p:spPr>
          <a:xfrm>
            <a:off x="10340570" y="6250193"/>
            <a:ext cx="1527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>
                <a:latin typeface="Arial Black" panose="020B0604020202020204" pitchFamily="34" charset="0"/>
                <a:cs typeface="Arial Black" panose="020B0604020202020204" pitchFamily="34" charset="0"/>
                <a:hlinkClick r:id="rId3"/>
              </a:rPr>
              <a:t>tensorflow</a:t>
            </a:r>
            <a:endParaRPr lang="en-KR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1426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A04475-0F01-664B-8B1E-CDF189D14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19380"/>
            <a:ext cx="8432800" cy="1498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55B01E-76DF-6842-BEEF-69CC4950E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1709408"/>
            <a:ext cx="6078072" cy="514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482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F862EB4-5989-974A-8204-25F484BB8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76250"/>
            <a:ext cx="11734800" cy="59055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5253485D-ABF2-3F4B-9812-8BE58894F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34" y="2291379"/>
            <a:ext cx="12073666" cy="435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1858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F862EB4-5989-974A-8204-25F484BB8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76250"/>
            <a:ext cx="11734800" cy="59055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5253485D-ABF2-3F4B-9812-8BE58894F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34" y="3872753"/>
            <a:ext cx="12073666" cy="277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1885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F862EB4-5989-974A-8204-25F484BB8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76250"/>
            <a:ext cx="117348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439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F1773CE-760A-E34A-A562-679B45BC5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76250"/>
            <a:ext cx="117348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230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B73056-2CC5-3F4D-BCA2-E318270C1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697" y="0"/>
            <a:ext cx="6484606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BB39BDF-9FE9-6342-9F9A-D6987C365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438" y="677733"/>
            <a:ext cx="9004149" cy="618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72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B73056-2CC5-3F4D-BCA2-E318270C1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697" y="0"/>
            <a:ext cx="6484606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BB39BDF-9FE9-6342-9F9A-D6987C365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438" y="1387736"/>
            <a:ext cx="9004149" cy="547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025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B73056-2CC5-3F4D-BCA2-E318270C1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697" y="0"/>
            <a:ext cx="6484606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BB39BDF-9FE9-6342-9F9A-D6987C365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438" y="5335792"/>
            <a:ext cx="9004149" cy="15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764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B73056-2CC5-3F4D-BCA2-E318270C1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697" y="0"/>
            <a:ext cx="6484606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BB39BDF-9FE9-6342-9F9A-D6987C365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438" y="6121101"/>
            <a:ext cx="9004149" cy="73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890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B73056-2CC5-3F4D-BCA2-E318270C1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697" y="0"/>
            <a:ext cx="6484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41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knife&#10;&#10;Description automatically generated">
            <a:extLst>
              <a:ext uri="{FF2B5EF4-FFF2-40B4-BE49-F238E27FC236}">
                <a16:creationId xmlns:a16="http://schemas.microsoft.com/office/drawing/2014/main" id="{AC437F22-DDEC-9549-B6C9-52A0738A5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2705100"/>
            <a:ext cx="11036300" cy="1447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127F0C-5E74-7540-A6B2-6249A8B9C4D8}"/>
              </a:ext>
            </a:extLst>
          </p:cNvPr>
          <p:cNvSpPr txBox="1"/>
          <p:nvPr/>
        </p:nvSpPr>
        <p:spPr>
          <a:xfrm>
            <a:off x="10340570" y="6250193"/>
            <a:ext cx="1527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>
                <a:latin typeface="Arial Black" panose="020B0604020202020204" pitchFamily="34" charset="0"/>
                <a:cs typeface="Arial Black" panose="020B0604020202020204" pitchFamily="34" charset="0"/>
                <a:hlinkClick r:id="rId3"/>
              </a:rPr>
              <a:t>tensorflow</a:t>
            </a:r>
            <a:endParaRPr lang="en-KR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88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CE3D0D-EFFD-8547-A056-BC8F0178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82" y="0"/>
            <a:ext cx="733743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E420F4-308D-4445-A712-EF390E52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D937ED7-0165-AF4C-B86D-1D00F8BEF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41" y="1118795"/>
            <a:ext cx="8928846" cy="573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397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CE3D0D-EFFD-8547-A056-BC8F0178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82" y="0"/>
            <a:ext cx="733743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E420F4-308D-4445-A712-EF390E52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D937ED7-0165-AF4C-B86D-1D00F8BEF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41" y="4894729"/>
            <a:ext cx="8928846" cy="19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056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CE3D0D-EFFD-8547-A056-BC8F0178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82" y="0"/>
            <a:ext cx="733743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E420F4-308D-4445-A712-EF390E52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D937ED7-0165-AF4C-B86D-1D00F8BEF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41" y="5593976"/>
            <a:ext cx="8928846" cy="126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194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CE3D0D-EFFD-8547-A056-BC8F0178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82" y="0"/>
            <a:ext cx="733743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E420F4-308D-4445-A712-EF390E52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D937ED7-0165-AF4C-B86D-1D00F8BEF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41" y="6271708"/>
            <a:ext cx="8928846" cy="58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386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CE3D0D-EFFD-8547-A056-BC8F0178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82" y="0"/>
            <a:ext cx="733743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E420F4-308D-4445-A712-EF390E52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105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EA49F37-422C-EB4E-96CE-CF8277B44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405" y="0"/>
            <a:ext cx="5773189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83B6F5A-2C94-6E40-ABEB-1FE368B0E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86" y="742278"/>
            <a:ext cx="7487322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396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EA49F37-422C-EB4E-96CE-CF8277B44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405" y="0"/>
            <a:ext cx="5773189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83B6F5A-2C94-6E40-ABEB-1FE368B0E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86" y="5238974"/>
            <a:ext cx="7487322" cy="153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240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EA49F37-422C-EB4E-96CE-CF8277B44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405" y="0"/>
            <a:ext cx="5773189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83B6F5A-2C94-6E40-ABEB-1FE368B0E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86" y="6099586"/>
            <a:ext cx="7487322" cy="6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956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EA49F37-422C-EB4E-96CE-CF8277B44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405" y="0"/>
            <a:ext cx="57731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65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49681B8-F266-0A4E-B4E5-4354F93C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410" y="0"/>
            <a:ext cx="10337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23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3578" y="2328530"/>
            <a:ext cx="7817473" cy="1073888"/>
          </a:xfrm>
        </p:spPr>
        <p:txBody>
          <a:bodyPr>
            <a:normAutofit fontScale="90000"/>
          </a:bodyPr>
          <a:lstStyle/>
          <a:p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r>
              <a:rPr lang="en-US" sz="4400" dirty="0">
                <a:latin typeface="Arial Black" charset="0"/>
                <a:ea typeface="Arial Black" charset="0"/>
                <a:cs typeface="Arial Black" charset="0"/>
              </a:rPr>
              <a:t>Data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9542889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90CFC5-59E8-2046-AE8D-76CCDCF40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533400"/>
            <a:ext cx="51435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519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1346882-1AFC-F54A-9641-C61A6746F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0" y="1536700"/>
            <a:ext cx="6426200" cy="37846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F66B66E-0610-9148-9D45-68BCC3129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191" y="2398955"/>
            <a:ext cx="8745967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900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1346882-1AFC-F54A-9641-C61A6746F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0" y="1536700"/>
            <a:ext cx="64262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156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9B712B-AEC5-D24B-BE5F-686D09CF9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495300"/>
            <a:ext cx="91948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106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83799" y="1640911"/>
            <a:ext cx="875432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latin typeface="Arial Black" charset="0"/>
                <a:ea typeface="Arial Black" charset="0"/>
                <a:cs typeface="Arial Black" charset="0"/>
              </a:rPr>
              <a:t>Now</a:t>
            </a:r>
          </a:p>
          <a:p>
            <a:pPr algn="ctr"/>
            <a:endParaRPr lang="en-US" sz="6000">
              <a:latin typeface="Arial Black" charset="0"/>
              <a:ea typeface="Arial Black" charset="0"/>
              <a:cs typeface="Arial Black" charset="0"/>
            </a:endParaRPr>
          </a:p>
          <a:p>
            <a:pPr algn="ctr"/>
            <a:r>
              <a:rPr lang="en-US" sz="6000">
                <a:latin typeface="Arial Black" charset="0"/>
                <a:ea typeface="Arial Black" charset="0"/>
                <a:cs typeface="Arial Black" charset="0"/>
              </a:rPr>
              <a:t>Let’s Play with Code</a:t>
            </a:r>
            <a:endParaRPr lang="en-US" sz="6000" dirty="0">
              <a:latin typeface="Arial Black" charset="0"/>
              <a:ea typeface="Arial Black" charset="0"/>
              <a:cs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28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9F232A-1C88-C748-980D-B754B9E0D1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0788" y="817581"/>
            <a:ext cx="11706634" cy="526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397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732" y="2637624"/>
            <a:ext cx="10305826" cy="791376"/>
          </a:xfrm>
        </p:spPr>
        <p:txBody>
          <a:bodyPr>
            <a:normAutofit fontScale="90000"/>
          </a:bodyPr>
          <a:lstStyle/>
          <a:p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br>
              <a:rPr lang="en-US" sz="4000" dirty="0">
                <a:latin typeface="Arial Black" charset="0"/>
                <a:ea typeface="Arial Black" charset="0"/>
                <a:cs typeface="Arial Black" charset="0"/>
              </a:rPr>
            </a:br>
            <a:r>
              <a:rPr lang="en-US" sz="4400" dirty="0">
                <a:latin typeface="Arial Black" charset="0"/>
                <a:ea typeface="Arial Black" charset="0"/>
                <a:cs typeface="Arial Black" charset="0"/>
              </a:rPr>
              <a:t>Warm 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50649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7FD025-531F-3744-93DC-1A0EB3C5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734" y="0"/>
            <a:ext cx="6462532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41807DEF-B23E-304B-96D5-9CFB3FCB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36" y="1269402"/>
            <a:ext cx="10262796" cy="558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503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60</Words>
  <Application>Microsoft Macintosh PowerPoint</Application>
  <PresentationFormat>Widescreen</PresentationFormat>
  <Paragraphs>15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Arial Black</vt:lpstr>
      <vt:lpstr>Calibri</vt:lpstr>
      <vt:lpstr>Calibri Light</vt:lpstr>
      <vt:lpstr>Office Theme</vt:lpstr>
      <vt:lpstr>             Tensor and Operation</vt:lpstr>
      <vt:lpstr>Reference</vt:lpstr>
      <vt:lpstr>PowerPoint Presentation</vt:lpstr>
      <vt:lpstr>PowerPoint Presentation</vt:lpstr>
      <vt:lpstr>PowerPoint Presentation</vt:lpstr>
      <vt:lpstr>          Data</vt:lpstr>
      <vt:lpstr>PowerPoint Presentation</vt:lpstr>
      <vt:lpstr>          Warm 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construct Node with Fixed Values </dc:title>
  <dc:creator>이승철</dc:creator>
  <cp:lastModifiedBy>이승철</cp:lastModifiedBy>
  <cp:revision>143</cp:revision>
  <dcterms:created xsi:type="dcterms:W3CDTF">2019-10-26T12:53:45Z</dcterms:created>
  <dcterms:modified xsi:type="dcterms:W3CDTF">2020-01-30T20:39:50Z</dcterms:modified>
</cp:coreProperties>
</file>

<file path=docProps/thumbnail.jpeg>
</file>